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8" r:id="rId2"/>
    <p:sldId id="338" r:id="rId3"/>
    <p:sldId id="352" r:id="rId4"/>
    <p:sldId id="355" r:id="rId5"/>
    <p:sldId id="356" r:id="rId6"/>
    <p:sldId id="353" r:id="rId7"/>
    <p:sldId id="260" r:id="rId8"/>
    <p:sldId id="332" r:id="rId9"/>
    <p:sldId id="274" r:id="rId10"/>
    <p:sldId id="289" r:id="rId11"/>
    <p:sldId id="280" r:id="rId12"/>
    <p:sldId id="285" r:id="rId13"/>
    <p:sldId id="364" r:id="rId14"/>
    <p:sldId id="282" r:id="rId15"/>
    <p:sldId id="362" r:id="rId16"/>
    <p:sldId id="358" r:id="rId17"/>
    <p:sldId id="359" r:id="rId18"/>
    <p:sldId id="361" r:id="rId19"/>
    <p:sldId id="317" r:id="rId20"/>
    <p:sldId id="324" r:id="rId21"/>
    <p:sldId id="294" r:id="rId22"/>
    <p:sldId id="313" r:id="rId23"/>
    <p:sldId id="301" r:id="rId24"/>
    <p:sldId id="363" r:id="rId25"/>
    <p:sldId id="304" r:id="rId26"/>
    <p:sldId id="365" r:id="rId27"/>
    <p:sldId id="306" r:id="rId28"/>
    <p:sldId id="307" r:id="rId29"/>
    <p:sldId id="325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DBD8375-4B3B-4A3B-AAE1-E95C11158E14}">
          <p14:sldIdLst>
            <p14:sldId id="278"/>
            <p14:sldId id="338"/>
            <p14:sldId id="352"/>
            <p14:sldId id="355"/>
            <p14:sldId id="356"/>
            <p14:sldId id="353"/>
            <p14:sldId id="260"/>
          </p14:sldIdLst>
        </p14:section>
        <p14:section name="Sekcja domyślna" id="{E0D2ABF6-6C29-4DF1-8287-C806B1A949A6}">
          <p14:sldIdLst>
            <p14:sldId id="332"/>
            <p14:sldId id="274"/>
            <p14:sldId id="289"/>
            <p14:sldId id="280"/>
            <p14:sldId id="285"/>
            <p14:sldId id="364"/>
            <p14:sldId id="282"/>
            <p14:sldId id="362"/>
            <p14:sldId id="358"/>
            <p14:sldId id="359"/>
            <p14:sldId id="361"/>
            <p14:sldId id="317"/>
            <p14:sldId id="324"/>
            <p14:sldId id="294"/>
            <p14:sldId id="313"/>
            <p14:sldId id="301"/>
            <p14:sldId id="363"/>
            <p14:sldId id="304"/>
            <p14:sldId id="365"/>
            <p14:sldId id="306"/>
            <p14:sldId id="307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admin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74DD-E7D7-4A82-81DF-FAE5BC753F5C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8519-F572-48D0-B85A-D8DE2F55B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03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0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93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32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3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20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43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8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1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53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0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51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97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74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2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0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22A4-7F94-4FB2-BA38-FB165AA0C0BD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D3361B-16FB-447F-85EC-1CCB141A8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4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8AA152-7CEA-418E-A01A-0F2862E47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164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E87C050-F57C-4D49-A7FC-7AA777AA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1" y="140839"/>
            <a:ext cx="8874872" cy="161331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Małopolski Szpital Chorób Płuc i Rehabilitacji im. Edmunda Wojtyły</a:t>
            </a:r>
            <a:br>
              <a:rPr lang="pl-PL" b="1" dirty="0"/>
            </a:br>
            <a:r>
              <a:rPr lang="pl-PL" b="1" dirty="0"/>
              <a:t> w Jaroszowcu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F4631A-DBA7-4D3D-B728-F9BFCFC9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27" y="1754154"/>
            <a:ext cx="9059027" cy="51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5479EAA-03C6-47CF-ACA1-F5DA21FF4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" y="2671626"/>
            <a:ext cx="5098367" cy="38237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BA6D12E-2CEF-46F0-90B8-D1B8B8EE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3" y="709626"/>
            <a:ext cx="4634943" cy="14022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2B92E6-CCE4-42E1-A1FD-31FEE8D14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31" y="85528"/>
            <a:ext cx="5468472" cy="32737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F7A77B5-83A9-44D3-B8D9-0215E46A3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31" y="3413462"/>
            <a:ext cx="6236420" cy="33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A0530E24-F5B1-4F36-A144-F0A11DADF7BD}"/>
              </a:ext>
            </a:extLst>
          </p:cNvPr>
          <p:cNvSpPr txBox="1">
            <a:spLocks/>
          </p:cNvSpPr>
          <p:nvPr/>
        </p:nvSpPr>
        <p:spPr>
          <a:xfrm>
            <a:off x="465218" y="148593"/>
            <a:ext cx="8596668" cy="1320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/>
              <a:t>Oddział Rehabilitacji Pulmonologicznej z Pododdziałem Rehabilitacji Ogólnoustrojowej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95AE877-76C4-4BC5-95D5-5B1E2C7F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0" y="1275996"/>
            <a:ext cx="5104675" cy="26257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F5FDB5A-D29F-4A80-82C8-AA041A2C9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07" y="1275996"/>
            <a:ext cx="4581928" cy="244044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4937144-2F68-4890-85A9-82FFC00B1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0" y="4088093"/>
            <a:ext cx="5638995" cy="257606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2153417-D117-40F4-B95D-45B9142A7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87" y="3901782"/>
            <a:ext cx="5252463" cy="28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504CE-42FB-4791-A5AA-7FAA8FB2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6FCBA5-228F-4AB2-B831-EDF7F4A6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06A76E-5CBC-4D27-89CB-9C73B104F3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6" y="696506"/>
            <a:ext cx="4688998" cy="551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C2FD1B7-9F39-49AF-B1BE-97BFE39062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42" y="696506"/>
            <a:ext cx="4457294" cy="551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94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80714E-C06A-405E-831E-0388C087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91" y="-1"/>
            <a:ext cx="51435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B75E34-9799-4C3C-BA29-5C2CAF579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5" y="694676"/>
            <a:ext cx="5468645" cy="54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23DE2-1ACE-401D-A321-61136B15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292517-7723-433E-BC46-3BE6CBC3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F1CA0F-2705-443D-BD3F-8148D5CBBB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4" y="609601"/>
            <a:ext cx="6995163" cy="54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63AB09-EBA0-45F0-8E36-98BBCEAC8D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90" y="3629857"/>
            <a:ext cx="4301351" cy="307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85E355-317A-4462-B556-40E9125C4E6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89" y="246434"/>
            <a:ext cx="4301351" cy="3213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45ACF23-D1AB-4BF7-8302-DA20B6A9EE9A}"/>
              </a:ext>
            </a:extLst>
          </p:cNvPr>
          <p:cNvSpPr txBox="1"/>
          <p:nvPr/>
        </p:nvSpPr>
        <p:spPr>
          <a:xfrm>
            <a:off x="1296140" y="6267635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HYDROTERAPIA</a:t>
            </a:r>
          </a:p>
        </p:txBody>
      </p:sp>
    </p:spTree>
    <p:extLst>
      <p:ext uri="{BB962C8B-B14F-4D97-AF65-F5344CB8AC3E}">
        <p14:creationId xmlns:p14="http://schemas.microsoft.com/office/powerpoint/2010/main" val="303093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75754-C865-4191-9546-AFA3C1CE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28" y="227044"/>
            <a:ext cx="8596668" cy="827314"/>
          </a:xfrm>
        </p:spPr>
        <p:txBody>
          <a:bodyPr/>
          <a:lstStyle/>
          <a:p>
            <a:pPr algn="ctr"/>
            <a:r>
              <a:rPr lang="pl-PL" dirty="0"/>
              <a:t>Ośrodek Rehabilitacji Dziennej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D61A08F-16D2-4FB2-B4F4-6A2440B3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78" y="1054357"/>
            <a:ext cx="4388527" cy="50968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A50FA9-04B0-4DDB-A6FD-2D8334ABF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3" y="979715"/>
            <a:ext cx="4388527" cy="51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ABA17FE-2BAC-482C-A29C-7DB2CD1C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46" y="438539"/>
            <a:ext cx="4698631" cy="56080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121E7-7A97-4663-A850-6184ED55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8" y="659649"/>
            <a:ext cx="4990778" cy="51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B99FD39-B3A3-4447-92E3-F1477F032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242047"/>
            <a:ext cx="7678271" cy="6454587"/>
          </a:xfrm>
        </p:spPr>
      </p:pic>
    </p:spTree>
    <p:extLst>
      <p:ext uri="{BB962C8B-B14F-4D97-AF65-F5344CB8AC3E}">
        <p14:creationId xmlns:p14="http://schemas.microsoft.com/office/powerpoint/2010/main" val="306010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D2C544-7122-456B-8225-64315C37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0"/>
            <a:ext cx="700591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BAE402-C0B3-4BBB-93D6-542944EA6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1422B3E-BE64-49A3-AE10-D2FCFD33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E3D800-8760-4B50-BAB1-9DE5A31D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00" y="329584"/>
            <a:ext cx="7200399" cy="61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02CED38-F977-4966-8DBD-0CFA884E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5810"/>
            <a:ext cx="8888505" cy="66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68B2EB-04F7-43A3-8895-0B57AB6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90" y="757517"/>
            <a:ext cx="8596668" cy="1320800"/>
          </a:xfrm>
        </p:spPr>
        <p:txBody>
          <a:bodyPr/>
          <a:lstStyle/>
          <a:p>
            <a:r>
              <a:rPr lang="pl-PL" dirty="0"/>
              <a:t>KRIOKOMORA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03F637-4C7F-4B3E-9717-B50DAE52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3B2DAA-B365-4647-9104-7D4BBB5BA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396"/>
            <a:ext cx="5886004" cy="5886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523114E-2BB2-4342-AB63-27D9B662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2160589"/>
            <a:ext cx="5760204" cy="43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FBEC8-36AA-4ED1-8017-D5BC93AC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86" y="363070"/>
            <a:ext cx="10569388" cy="1245140"/>
          </a:xfrm>
        </p:spPr>
        <p:txBody>
          <a:bodyPr/>
          <a:lstStyle/>
          <a:p>
            <a:pPr algn="ctr"/>
            <a:r>
              <a:rPr lang="pl-PL" sz="4000" dirty="0"/>
              <a:t>Poradnia Gruźlicy i Chorób Płuc</a:t>
            </a:r>
            <a:br>
              <a:rPr lang="pl-PL" sz="4000" dirty="0"/>
            </a:br>
            <a:r>
              <a:rPr lang="pl-PL" sz="4000" dirty="0"/>
              <a:t>Poradnia Rehabilitacyjna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B97303-A760-4081-B7B8-AE64DB6B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158905-2479-461F-AB0D-5D3BD912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2" y="1828799"/>
            <a:ext cx="5982121" cy="444170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D17DE8B-F47C-4357-B9AC-2E83BBAF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03" y="1828799"/>
            <a:ext cx="5728121" cy="4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AAD9D-1632-452B-BFE0-2789EC42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Pracownia RTG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0100B12-FCC6-4148-BEC1-2FC75C7825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8" y="2379777"/>
            <a:ext cx="4701465" cy="313431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A55F8B-7612-4B17-B78A-9B8282DC5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306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D8D3D0-3B39-4DEB-BDF6-9D68905C3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92" y="1690688"/>
            <a:ext cx="6527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C0F169-82D9-476C-8341-D6A0DCE1D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462" y="2228598"/>
            <a:ext cx="5303336" cy="2901950"/>
          </a:xfrm>
        </p:spPr>
      </p:pic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3C0B9244-9D60-440C-B884-35555C8C3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1125" y="2242044"/>
            <a:ext cx="5303337" cy="29019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5754A3-E1A5-494E-82AE-246E0A7A7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36" y="2139517"/>
            <a:ext cx="4807727" cy="3605795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53DCBCD-1FCC-4C10-99F2-549AF8387BAB}"/>
              </a:ext>
            </a:extLst>
          </p:cNvPr>
          <p:cNvSpPr txBox="1">
            <a:spLocks/>
          </p:cNvSpPr>
          <p:nvPr/>
        </p:nvSpPr>
        <p:spPr>
          <a:xfrm>
            <a:off x="829733" y="762000"/>
            <a:ext cx="1048189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/>
              <a:t>Otoczenie Szpitala</a:t>
            </a:r>
          </a:p>
        </p:txBody>
      </p:sp>
    </p:spTree>
    <p:extLst>
      <p:ext uri="{BB962C8B-B14F-4D97-AF65-F5344CB8AC3E}">
        <p14:creationId xmlns:p14="http://schemas.microsoft.com/office/powerpoint/2010/main" val="344002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4F869-85A2-484B-817F-4F213DC690C8}"/>
              </a:ext>
            </a:extLst>
          </p:cNvPr>
          <p:cNvSpPr txBox="1">
            <a:spLocks/>
          </p:cNvSpPr>
          <p:nvPr/>
        </p:nvSpPr>
        <p:spPr>
          <a:xfrm>
            <a:off x="520451" y="506505"/>
            <a:ext cx="9040408" cy="118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dirty="0"/>
              <a:t> „Alejka Zasłużonych w Chorobach Zakaźnych”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30E4F8-1D3E-4615-B13E-6D4C5320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8" y="1594318"/>
            <a:ext cx="5795682" cy="32600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ED0F478-CCFD-46B7-9A7B-FA29F6FA8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59" y="3355882"/>
            <a:ext cx="5987301" cy="33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414A7B-F52E-4100-B388-DFA815820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0" y="358104"/>
            <a:ext cx="5821680" cy="43662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B2AE47-B8EF-462A-A5F6-3F7DE829B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68" y="2204658"/>
            <a:ext cx="58216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25B4E84-5802-4B92-A06D-E69E2F29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3" y="269563"/>
            <a:ext cx="8261499" cy="6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0B000FD-35B6-4D75-9319-BB3CCCA2A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5" y="484326"/>
            <a:ext cx="10469950" cy="58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B6C45C-4F62-4CF0-AC3D-9B1949879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46" y="727969"/>
            <a:ext cx="10006121" cy="5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4FC126-8E17-412C-A572-51B08168B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" y="299621"/>
            <a:ext cx="8345009" cy="62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5A8DA9-0116-41F4-BEEE-5B1C9FB0C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8" y="9413"/>
            <a:ext cx="6172200" cy="41148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46B61E5C-ECAC-43A3-8C51-CD318CFB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02" y="609600"/>
            <a:ext cx="8094134" cy="3022600"/>
          </a:xfrm>
        </p:spPr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3519EB0-A295-4CDE-B141-FDD272E69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698" y="381740"/>
            <a:ext cx="9992932" cy="3631460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F4730C0-C218-49DC-A36B-1D2B77E65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28" y="1417320"/>
            <a:ext cx="3266902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0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B2CA14-115A-488B-B925-DC594B1F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26" y="505315"/>
            <a:ext cx="9414587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Małopolski Szpital Chorób Płuc i Rehabilitacji </a:t>
            </a:r>
            <a:br>
              <a:rPr lang="pl-PL" dirty="0"/>
            </a:br>
            <a:r>
              <a:rPr lang="pl-PL" dirty="0"/>
              <a:t>im. Edmunda Wojtyły posiada w swojej strukturze: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6BCC28-48F5-4ED7-A977-68AC45C8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72" y="2208066"/>
            <a:ext cx="8596668" cy="3880773"/>
          </a:xfrm>
        </p:spPr>
        <p:txBody>
          <a:bodyPr/>
          <a:lstStyle/>
          <a:p>
            <a:r>
              <a:rPr lang="pl-PL" dirty="0"/>
              <a:t>Oddział Gruźlicy i Chorób Płuc - 81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 łóżek</a:t>
            </a:r>
            <a:endParaRPr lang="pl-PL" dirty="0"/>
          </a:p>
          <a:p>
            <a:r>
              <a:rPr lang="pl-PL" dirty="0"/>
              <a:t>I Oddział Rehabilitacji Pulmonologicznej - 45 łóżek</a:t>
            </a:r>
          </a:p>
          <a:p>
            <a:r>
              <a:rPr lang="pl-PL" dirty="0"/>
              <a:t>I Pododdział Rehabilitacji Ogólnoustrojowej – 13 łóżek</a:t>
            </a:r>
          </a:p>
          <a:p>
            <a:r>
              <a:rPr lang="pl-PL" dirty="0"/>
              <a:t>II Oddział Rehabilitacji Pulmonologicznej – 17 łóżek</a:t>
            </a:r>
          </a:p>
          <a:p>
            <a:r>
              <a:rPr lang="pl-PL" dirty="0"/>
              <a:t>II Pododdział Rehabilitacji Ogólnoustrojowej -16 łóżek</a:t>
            </a:r>
          </a:p>
          <a:p>
            <a:r>
              <a:rPr lang="pl-PL" dirty="0"/>
              <a:t>Ośrodek Rehabilitacji Dziennej - 60 miejsc pobytu dziennego</a:t>
            </a:r>
          </a:p>
          <a:p>
            <a:r>
              <a:rPr lang="pl-PL" dirty="0"/>
              <a:t>Poradnię Gruźlicy i Chorób Płuc</a:t>
            </a:r>
          </a:p>
          <a:p>
            <a:r>
              <a:rPr lang="pl-PL" dirty="0"/>
              <a:t>Poradnię Rehabilitacyjną</a:t>
            </a:r>
          </a:p>
          <a:p>
            <a:r>
              <a:rPr lang="pl-PL" dirty="0"/>
              <a:t>Fizjoterapię Ambulatoryjną</a:t>
            </a:r>
          </a:p>
        </p:txBody>
      </p:sp>
    </p:spTree>
    <p:extLst>
      <p:ext uri="{BB962C8B-B14F-4D97-AF65-F5344CB8AC3E}">
        <p14:creationId xmlns:p14="http://schemas.microsoft.com/office/powerpoint/2010/main" val="181681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EE24C-E52F-4ECE-B721-EFC05FE0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609600"/>
            <a:ext cx="9731828" cy="1060580"/>
          </a:xfrm>
        </p:spPr>
        <p:txBody>
          <a:bodyPr>
            <a:normAutofit/>
          </a:bodyPr>
          <a:lstStyle/>
          <a:p>
            <a:r>
              <a:rPr lang="pl-PL" sz="2400" dirty="0"/>
              <a:t>Małopolski Szpital Chorób Płuc i Rehabilitacji im. Edmunda Wojtyły posiada akredytację do prowadzenia staży kierunkowych w zakresie: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E84F93-FA5F-49BF-80A4-7033AD26D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1" y="1759373"/>
            <a:ext cx="8596668" cy="476272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Diagnostyki i Leczenia Gruźlicy w ramach specjalizacji Choroby Płuc</a:t>
            </a:r>
          </a:p>
          <a:p>
            <a:pPr marL="0" indent="0">
              <a:buNone/>
            </a:pPr>
            <a:r>
              <a:rPr lang="pl-PL" dirty="0"/>
              <a:t> - Staż prowadzony jest według starego i nowego programu specjalizacji.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Akredytację do prowadzenia stażu kierunkowego według nowego programu w zakresie:</a:t>
            </a:r>
          </a:p>
          <a:p>
            <a:pPr>
              <a:buAutoNum type="arabicParenR"/>
            </a:pPr>
            <a:r>
              <a:rPr lang="pl-PL" dirty="0"/>
              <a:t>Rehabilitacji narządu ruchu w Dziedzinie Rehabilitacja Medyczna </a:t>
            </a:r>
          </a:p>
          <a:p>
            <a:pPr>
              <a:buAutoNum type="arabicParenR"/>
            </a:pPr>
            <a:r>
              <a:rPr lang="pl-PL" dirty="0"/>
              <a:t>Staż kierunkowy w Oddziale Rehabilitacji Pulmonologicznej w Dziedzinie Rehabilitacja Medyczna</a:t>
            </a:r>
          </a:p>
          <a:p>
            <a:pPr>
              <a:buAutoNum type="arabicParenR"/>
            </a:pPr>
            <a:endParaRPr lang="pl-PL" dirty="0"/>
          </a:p>
          <a:p>
            <a:pPr>
              <a:buAutoNum type="arabicParenR"/>
            </a:pPr>
            <a:r>
              <a:rPr lang="pl-PL" dirty="0"/>
              <a:t>W szpitalu istnieje możliwość odbywania stażu kierunkowego  w trakcie szkolenia specjalizacyjnego z fizjoterapii oraz praktyk dla studentów fizjoterapii</a:t>
            </a:r>
          </a:p>
          <a:p>
            <a:pPr>
              <a:buAutoNum type="arabicParenR"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oczekiwaniu na akceptację wniosku na staż kierunkowy w specjalistycznej Poradni Chorób Płuc z </a:t>
            </a:r>
            <a:r>
              <a:rPr lang="pl-PL"/>
              <a:t>zakresu Choroby </a:t>
            </a:r>
            <a:r>
              <a:rPr lang="pl-PL" dirty="0"/>
              <a:t>P</a:t>
            </a:r>
            <a:r>
              <a:rPr lang="pl-PL"/>
              <a:t>łuc</a:t>
            </a:r>
            <a:r>
              <a:rPr lang="pl-PL" dirty="0"/>
              <a:t>.</a:t>
            </a:r>
          </a:p>
          <a:p>
            <a:pPr>
              <a:buAutoNum type="arabicParenR" startAt="2"/>
            </a:pPr>
            <a:endParaRPr lang="pl-PL" dirty="0"/>
          </a:p>
          <a:p>
            <a:pPr>
              <a:buAutoNum type="arabicParenR" startAt="2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65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CE0E3-799A-4920-B784-FD3A872B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39" y="138953"/>
            <a:ext cx="8596668" cy="775447"/>
          </a:xfrm>
        </p:spPr>
        <p:txBody>
          <a:bodyPr/>
          <a:lstStyle/>
          <a:p>
            <a:r>
              <a:rPr lang="pl-PL" dirty="0"/>
              <a:t>Historia Szpitala w Jaroszowcu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32FD573-05C2-452D-AF4B-A3E19C6D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816" y="844352"/>
            <a:ext cx="5078206" cy="587469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18CCA3F-BDCE-4BA7-913D-367C1BA6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80" y="821687"/>
            <a:ext cx="4935071" cy="58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8523E5D-251C-4180-9463-2B94DE5F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176694"/>
            <a:ext cx="6163235" cy="653338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5E27664-EA3F-4705-A9C4-BA104151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82" y="176694"/>
            <a:ext cx="5795683" cy="65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8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B9162-39CD-4987-AB99-9FA3F79E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B3DC0E8-5D94-4E4F-B39A-06CBD07137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0" y="164682"/>
            <a:ext cx="5989569" cy="436788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76C3D5-3C02-41E2-AFE6-7BD8F8E6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16" y="2694071"/>
            <a:ext cx="599898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DB24B-D2E5-49E8-8064-71E90004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Oddział Gruźlicy i Chorób Płuc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0564F78-8FD7-4096-B1C7-DF1310DB9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31029"/>
            <a:ext cx="4669656" cy="4222303"/>
          </a:xfr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4FE8B56-9F0A-42D2-B68F-74403906E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082" y="190961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</a:t>
            </a:r>
          </a:p>
        </p:txBody>
      </p:sp>
      <p:pic>
        <p:nvPicPr>
          <p:cNvPr id="7" name="Symbol zastępczy zawartości 7">
            <a:extLst>
              <a:ext uri="{FF2B5EF4-FFF2-40B4-BE49-F238E27FC236}">
                <a16:creationId xmlns:a16="http://schemas.microsoft.com/office/drawing/2014/main" id="{FA32D15D-2CF7-4319-9CD7-E909B03A4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82" y="2268071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391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</TotalTime>
  <Words>242</Words>
  <Application>Microsoft Office PowerPoint</Application>
  <PresentationFormat>Panoramiczny</PresentationFormat>
  <Paragraphs>47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Faseta</vt:lpstr>
      <vt:lpstr>Małopolski Szpital Chorób Płuc i Rehabilitacji im. Edmunda Wojtyły  w Jaroszowcu </vt:lpstr>
      <vt:lpstr>Prezentacja programu PowerPoint</vt:lpstr>
      <vt:lpstr>  </vt:lpstr>
      <vt:lpstr>Małopolski Szpital Chorób Płuc i Rehabilitacji  im. Edmunda Wojtyły posiada w swojej strukturze: </vt:lpstr>
      <vt:lpstr>Małopolski Szpital Chorób Płuc i Rehabilitacji im. Edmunda Wojtyły posiada akredytację do prowadzenia staży kierunkowych w zakresie: </vt:lpstr>
      <vt:lpstr>Historia Szpitala w Jaroszowcu</vt:lpstr>
      <vt:lpstr>Prezentacja programu PowerPoint</vt:lpstr>
      <vt:lpstr> </vt:lpstr>
      <vt:lpstr>Oddział Gruźlicy i Chorób Płuc </vt:lpstr>
      <vt:lpstr>Prezentacja programu PowerPoint</vt:lpstr>
      <vt:lpstr>Prezentacja programu PowerPoint</vt:lpstr>
      <vt:lpstr> </vt:lpstr>
      <vt:lpstr>Prezentacja programu PowerPoint</vt:lpstr>
      <vt:lpstr> </vt:lpstr>
      <vt:lpstr>Ośrodek Rehabilitacji Dziennej</vt:lpstr>
      <vt:lpstr>Prezentacja programu PowerPoint</vt:lpstr>
      <vt:lpstr>Prezentacja programu PowerPoint</vt:lpstr>
      <vt:lpstr>Prezentacja programu PowerPoint</vt:lpstr>
      <vt:lpstr>Prezentacja programu PowerPoint</vt:lpstr>
      <vt:lpstr>KRIOKOMORA</vt:lpstr>
      <vt:lpstr>Poradnia Gruźlicy i Chorób Płuc Poradnia Rehabilitacyjna</vt:lpstr>
      <vt:lpstr>Pracownia RTG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 – rocznicę wkopania kamienia węgielnego pod budowę prewentorium dla dzieci chorych na gruźlicę w Rabsztynie, a dzisiejszego Małopolskiego Szpitala Chorób Płuc i Rehabilitacji im. Edmunda Wojtyły w Jaroszowcu</dc:title>
  <dc:creator>SZBIEG</dc:creator>
  <cp:lastModifiedBy>Grzegorz Krzempek</cp:lastModifiedBy>
  <cp:revision>74</cp:revision>
  <cp:lastPrinted>2019-07-23T13:50:39Z</cp:lastPrinted>
  <dcterms:created xsi:type="dcterms:W3CDTF">2019-07-22T13:00:49Z</dcterms:created>
  <dcterms:modified xsi:type="dcterms:W3CDTF">2025-03-12T09:53:54Z</dcterms:modified>
</cp:coreProperties>
</file>